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717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59" y="457742"/>
            <a:ext cx="5919729" cy="390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517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57250" y="4571999"/>
            <a:ext cx="5143500" cy="3709115"/>
          </a:xfrm>
        </p:spPr>
        <p:txBody>
          <a:bodyPr>
            <a:normAutofit/>
          </a:bodyPr>
          <a:lstStyle/>
          <a:p>
            <a:r>
              <a:rPr lang="sv-S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12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</Words>
  <Application>Microsoft Office PowerPoint</Application>
  <PresentationFormat>A4 (210 x 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PowerPoint-presentation</vt:lpstr>
    </vt:vector>
  </TitlesOfParts>
  <Company>Region Gävleborg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Välkommen att vaccinera dig!</dc:title>
  <dc:creator>Murén Karina - KOMF - Kommunikationsenhet</dc:creator>
  <cp:lastModifiedBy>Bolin Maria - KOMF - Medie- och webbenhet</cp:lastModifiedBy>
  <cp:revision>3</cp:revision>
  <dcterms:created xsi:type="dcterms:W3CDTF">2023-09-11T08:27:22Z</dcterms:created>
  <dcterms:modified xsi:type="dcterms:W3CDTF">2023-09-25T11:48:46Z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1075512179</vt:i4>
  </property>
  <property fmtid="{D5CDD505-2E9C-101B-9397-08002B2CF9AE}" pid="3" name="_NewReviewCycle">
    <vt:lpwstr/>
  </property>
  <property fmtid="{D5CDD505-2E9C-101B-9397-08002B2CF9AE}" pid="4" name="_EmailSubject">
    <vt:lpwstr>Info om vaccination mot pneumokocker </vt:lpwstr>
  </property>
  <property fmtid="{D5CDD505-2E9C-101B-9397-08002B2CF9AE}" pid="5" name="_AuthorEmail">
    <vt:lpwstr>maria.e.larsson@regiongavleborg.se</vt:lpwstr>
  </property>
  <property fmtid="{D5CDD505-2E9C-101B-9397-08002B2CF9AE}" pid="6" name="_AuthorEmailDisplayName">
    <vt:lpwstr>Larsson Maria E - HOSGSR - Central smittspårningsenhet</vt:lpwstr>
  </property>
  <property fmtid="{D5CDD505-2E9C-101B-9397-08002B2CF9AE}" pid="7" name="_PreviousAdHocReviewCycleID">
    <vt:i4>-3054434</vt:i4>
  </property>
</Properties>
</file>