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7" r:id="rId3"/>
    <p:sldId id="266" r:id="rId4"/>
    <p:sldId id="280" r:id="rId5"/>
    <p:sldId id="275" r:id="rId6"/>
    <p:sldId id="279" r:id="rId7"/>
    <p:sldId id="26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5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5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8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678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92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71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45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764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404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319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27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448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156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210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4491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in en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36849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4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0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4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5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preview/Blw2s1dgEMDOTKOxbvyo5XTrCqgXWEfeC6OMqKk5pL_2_OHfhQqJ-6KlpIi8XTR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gavleborg.se/samverkanswebben/halsa-vard-tandvard/kunskapsstod-och-rutiner/friskvard-och-rehabilitering/bra-sjukskrivning/Sjukskrivning-steg-for-steg/" TargetMode="External"/><Relationship Id="rId2" Type="http://schemas.openxmlformats.org/officeDocument/2006/relationships/hyperlink" Target="https://www.regiongavleborg.se/samverkanswebben/halsa-vard-tandvard/kunskapsstod-och-rutiner/friskvard-och-rehabilitering/bra-sjukskrivnin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forsakringsmedicin.socialstyrelsen.se/halso-och-sjukvardens-arbete/sjukskrivning-och-rehabilitering/" TargetMode="External"/><Relationship Id="rId4" Type="http://schemas.openxmlformats.org/officeDocument/2006/relationships/hyperlink" Target="https://meetings.lg.se/pdfFile/pdfFile.aspx?objectID=%2bfvUNXaZYeW%2fhTlUlVMCVw%3d%3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Försäkringsmedicin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3</a:t>
            </a: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25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4556">
        <p14:glitter pattern="hexagon"/>
      </p:transition>
    </mc:Choice>
    <mc:Fallback xmlns="">
      <p:transition spd="slow" advTm="455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utbildning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016581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Modern rehabilitering, definition och betydelse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Rehabiliteringsplan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delar av försäkringsmedicinskt arbete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ICF struktur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Försäkringsmedicin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3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1" dirty="0"/>
              <a:t>Försäkringsmedicin</a:t>
            </a:r>
            <a:br>
              <a:rPr lang="sv-SE" sz="1800" b="1" i="1" dirty="0"/>
            </a:br>
            <a:br>
              <a:rPr lang="sv-SE" sz="1800" b="1" i="1" dirty="0"/>
            </a:br>
            <a:r>
              <a:rPr lang="sv-SE" sz="1800" b="1" dirty="0"/>
              <a:t>Se filmen om genom att klicka på länken, obs ljud</a:t>
            </a:r>
            <a:br>
              <a:rPr lang="sv-SE" sz="1800" b="1" dirty="0"/>
            </a:br>
            <a:r>
              <a:rPr lang="sv-SE" sz="1800" b="1" dirty="0"/>
              <a:t>Tid: 3 min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2E9B848-710C-CDF5-C54B-D8F0A78D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v-SE" dirty="0">
                <a:hlinkClick r:id="rId2"/>
              </a:rPr>
              <a:t>Film Försäkringsmedicin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510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1467" y="2680810"/>
            <a:ext cx="11058861" cy="2378598"/>
          </a:xfrm>
        </p:spPr>
        <p:txBody>
          <a:bodyPr anchor="ctr">
            <a:noAutofit/>
          </a:bodyPr>
          <a:lstStyle/>
          <a:p>
            <a:pPr marL="342900" indent="-342900" fontAlgn="base">
              <a:lnSpc>
                <a:spcPct val="200000"/>
              </a:lnSpc>
              <a:buAutoNum type="arabicPeriod"/>
            </a:pPr>
            <a:r>
              <a:rPr lang="sv-SE" dirty="0"/>
              <a:t>När kommer vi i kontakt med patienter som är sjukskrivna?</a:t>
            </a:r>
          </a:p>
          <a:p>
            <a:pPr marL="342900" indent="-342900" fontAlgn="base">
              <a:lnSpc>
                <a:spcPct val="200000"/>
              </a:lnSpc>
              <a:buAutoNum type="arabicPeriod"/>
            </a:pP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 i din profession </a:t>
            </a:r>
            <a:r>
              <a:rPr lang="en-US" dirty="0" err="1"/>
              <a:t>bidra</a:t>
            </a:r>
            <a:r>
              <a:rPr lang="en-US" dirty="0"/>
              <a:t> till </a:t>
            </a:r>
            <a:r>
              <a:rPr lang="en-US" dirty="0" err="1"/>
              <a:t>patientens</a:t>
            </a:r>
            <a:r>
              <a:rPr lang="en-US" dirty="0"/>
              <a:t> plan för </a:t>
            </a:r>
            <a:r>
              <a:rPr lang="en-US" dirty="0" err="1"/>
              <a:t>återgång</a:t>
            </a:r>
            <a:r>
              <a:rPr lang="en-US" dirty="0"/>
              <a:t> i </a:t>
            </a:r>
            <a:r>
              <a:rPr lang="en-US" dirty="0" err="1"/>
              <a:t>arbete</a:t>
            </a:r>
            <a:r>
              <a:rPr lang="en-US" dirty="0"/>
              <a:t>?</a:t>
            </a:r>
          </a:p>
          <a:p>
            <a:pPr marL="0" indent="0" fontAlgn="base">
              <a:lnSpc>
                <a:spcPct val="200000"/>
              </a:lnSpc>
              <a:buNone/>
            </a:pP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258" y="1055936"/>
            <a:ext cx="1941922" cy="162487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541468" y="1606763"/>
            <a:ext cx="672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Diskussionsfrågor försäkringsmedicin</a:t>
            </a:r>
          </a:p>
        </p:txBody>
      </p:sp>
    </p:spTree>
    <p:extLst>
      <p:ext uri="{BB962C8B-B14F-4D97-AF65-F5344CB8AC3E}">
        <p14:creationId xmlns:p14="http://schemas.microsoft.com/office/powerpoint/2010/main" val="20267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Referenser &amp; Läs 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Länk till samverkanswebben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Bra sjukskrivning - Region Gävleborg (regiongavleborg.se)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Sjukskrivning steg för steg - Region Gävleborg (regiongavleborg.se)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gällande rutin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Rehabiliterings- och sjukskrivningsprocess </a:t>
            </a:r>
            <a:r>
              <a:rPr lang="sv-SE" dirty="0" err="1">
                <a:hlinkClick r:id="rId4"/>
              </a:rPr>
              <a:t>inkl</a:t>
            </a:r>
            <a:r>
              <a:rPr lang="sv-SE" dirty="0">
                <a:hlinkClick r:id="rId4"/>
              </a:rPr>
              <a:t> rehabiliteringsplan, Hälso- och sjukvård. Rutin.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socialstyrelsen, stöd inom försäkringsmedicin: </a:t>
            </a:r>
          </a:p>
          <a:p>
            <a:pPr marL="0" indent="0">
              <a:buNone/>
            </a:pPr>
            <a:r>
              <a:rPr lang="sv-SE" dirty="0">
                <a:hlinkClick r:id="rId5"/>
              </a:rPr>
              <a:t>Sjukskrivning och rehabilitering - FMK (socialstyrelsen.se)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22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166</Words>
  <Application>Microsoft Office PowerPoint</Application>
  <PresentationFormat>Bredbild</PresentationFormat>
  <Paragraphs>37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1_Office-tema</vt:lpstr>
      <vt:lpstr>2_Office-tema</vt:lpstr>
      <vt:lpstr>PowerPoint-presentation</vt:lpstr>
      <vt:lpstr>Innehåll utbildning</vt:lpstr>
      <vt:lpstr>Försäkringsmedicin  Se filmen om genom att klicka på länken, obs ljud Tid: 3 min</vt:lpstr>
      <vt:lpstr>PowerPoint-presentation</vt:lpstr>
      <vt:lpstr>Referenser &amp; Läs mer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Myrgren Isabel - HOSIP - Administration Paramedicin</cp:lastModifiedBy>
  <cp:revision>50</cp:revision>
  <dcterms:created xsi:type="dcterms:W3CDTF">2023-12-18T14:38:43Z</dcterms:created>
  <dcterms:modified xsi:type="dcterms:W3CDTF">2024-05-29T14:15:47Z</dcterms:modified>
</cp:coreProperties>
</file>